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7" r:id="rId3"/>
    <p:sldId id="993" r:id="rId4"/>
    <p:sldId id="1002" r:id="rId5"/>
    <p:sldId id="994" r:id="rId6"/>
    <p:sldId id="995" r:id="rId7"/>
    <p:sldId id="998" r:id="rId8"/>
    <p:sldId id="999" r:id="rId9"/>
    <p:sldId id="996" r:id="rId10"/>
    <p:sldId id="1000" r:id="rId11"/>
    <p:sldId id="1001" r:id="rId12"/>
    <p:sldId id="988" r:id="rId13"/>
    <p:sldId id="1003" r:id="rId14"/>
    <p:sldId id="997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5" autoAdjust="0"/>
    <p:restoredTop sz="95337" autoAdjust="0"/>
  </p:normalViewPr>
  <p:slideViewPr>
    <p:cSldViewPr>
      <p:cViewPr varScale="1">
        <p:scale>
          <a:sx n="106" d="100"/>
          <a:sy n="106" d="100"/>
        </p:scale>
        <p:origin x="85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92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00"/>
            <a:ext cx="11485848" cy="388850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4949825" algn="l"/>
                <a:tab pos="5378450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A. Goodbye,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949825" algn="l"/>
                <a:tab pos="5378450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Goodbye, Dad.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949825" algn="l"/>
                <a:tab pos="5378450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949825" algn="l"/>
                <a:tab pos="5378450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your mum?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949825" algn="l"/>
                <a:tab pos="5378450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949825" algn="l"/>
                <a:tab pos="5378450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your dad?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58.jpg" descr="id:21474928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908720"/>
            <a:ext cx="937508" cy="1756061"/>
          </a:xfrm>
          <a:prstGeom prst="rect">
            <a:avLst/>
          </a:prstGeom>
        </p:spPr>
      </p:pic>
      <p:pic>
        <p:nvPicPr>
          <p:cNvPr id="4" name="xbt49.jpg" descr="id:21474928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3347804"/>
            <a:ext cx="1584106" cy="166537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11213" y="145609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3964" y="2713825"/>
            <a:ext cx="3308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图为爸爸。故选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6574" y="5137960"/>
            <a:ext cx="3329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图为妈妈。故选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59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1213"/>
            <a:ext cx="11485848" cy="130753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A. This is a 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This is a puppy.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50.jpg" descr="id:21474928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556792"/>
            <a:ext cx="1790700" cy="16871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17536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582" y="3338408"/>
            <a:ext cx="3308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图为小狗。故选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35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748"/>
            <a:ext cx="11485848" cy="388850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和父母一起去看魔术表演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魔术师和他进行了互动。选出正确的选项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Guess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puppy.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97622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1916831"/>
            <a:ext cx="3672408" cy="54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592205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1688" y="369639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42394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this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这是什么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在句中，首字母小写。故选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9682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50590" y="5525282"/>
            <a:ext cx="11449272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冠词不能和形容词性物主代词连用，所以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your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是错误的搭配。故选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80728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Guess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11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7185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pig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puppy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	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2163" y="337081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3910990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根据下文的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的提问作出了肯定回答，承认这是一只小狗。故选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50590" y="58000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这是一个陈述句，所以用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529598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Guess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4082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12776"/>
            <a:ext cx="11453495" cy="655320"/>
          </a:xfrm>
          <a:prstGeom prst="rect">
            <a:avLst/>
          </a:prstGeom>
        </p:spPr>
      </p:pic>
      <p:pic>
        <p:nvPicPr>
          <p:cNvPr id="4" name="fd48.jpg" descr="id:21474926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372" y="2852936"/>
            <a:ext cx="11403330" cy="17024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3275" y="4633972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bag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10830" y="4653136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teddy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86365" y="4705980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23398" y="4705980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box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60798" y="4653136"/>
            <a:ext cx="1435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puppy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4460" y="41490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85319" y="41490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519142" y="414908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 2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816334" y="414908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609788" y="414451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 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26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81374" y="908720"/>
            <a:ext cx="504056" cy="504056"/>
          </a:xfrm>
          <a:prstGeom prst="rect">
            <a:avLst/>
          </a:prstGeom>
        </p:spPr>
      </p:pic>
      <p:pic>
        <p:nvPicPr>
          <p:cNvPr id="4" name="e09.jpg" descr="id:21474926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97630" y="1610512"/>
            <a:ext cx="504056" cy="504056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4"/>
          <a:srcRect r="79028"/>
          <a:stretch/>
        </p:blipFill>
        <p:spPr>
          <a:xfrm>
            <a:off x="729557" y="2202753"/>
            <a:ext cx="2062411" cy="222521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4502087"/>
            <a:ext cx="2601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a puppy.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39422" y="4489956"/>
            <a:ext cx="2520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my dad.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4"/>
          <a:srcRect l="23410" r="56850"/>
          <a:stretch/>
        </p:blipFill>
        <p:spPr>
          <a:xfrm>
            <a:off x="7895406" y="2276872"/>
            <a:ext cx="1941242" cy="22252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2830" y="3717032"/>
            <a:ext cx="575278" cy="60436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7532" y="3807328"/>
            <a:ext cx="575278" cy="60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 rotWithShape="1">
          <a:blip r:embed="rId2"/>
          <a:srcRect l="43766" r="37136"/>
          <a:stretch/>
        </p:blipFill>
        <p:spPr>
          <a:xfrm>
            <a:off x="478582" y="1288281"/>
            <a:ext cx="2232248" cy="26447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75884" y="3769519"/>
            <a:ext cx="31912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Is this a bag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Yes.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727054" y="3717032"/>
            <a:ext cx="39833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Is this a teddy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No. This is a puppy.</a:t>
            </a:r>
            <a:endParaRPr lang="zh-CN" altLang="en-US" dirty="0"/>
          </a:p>
        </p:txBody>
      </p:sp>
      <p:pic>
        <p:nvPicPr>
          <p:cNvPr id="11" name="图片 10"/>
          <p:cNvPicPr/>
          <p:nvPr/>
        </p:nvPicPr>
        <p:blipFill rotWithShape="1">
          <a:blip r:embed="rId2"/>
          <a:srcRect l="65607" r="14679"/>
          <a:stretch/>
        </p:blipFill>
        <p:spPr>
          <a:xfrm>
            <a:off x="5231110" y="1288281"/>
            <a:ext cx="2304256" cy="264477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 rotWithShape="1">
          <a:blip r:embed="rId2"/>
          <a:srcRect l="85939"/>
          <a:stretch/>
        </p:blipFill>
        <p:spPr>
          <a:xfrm>
            <a:off x="9551590" y="1268760"/>
            <a:ext cx="1643515" cy="26447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171845" y="3853938"/>
            <a:ext cx="2900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Green.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007" y="3150029"/>
            <a:ext cx="668358" cy="70390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068" y="3150028"/>
            <a:ext cx="668358" cy="70390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678" y="3150028"/>
            <a:ext cx="668358" cy="70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4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小朋友们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我们一起单词探险吧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在字母里圈出对应单词。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46646" y="902935"/>
            <a:ext cx="3514328" cy="543682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3"/>
          <a:srcRect r="33422"/>
          <a:stretch/>
        </p:blipFill>
        <p:spPr>
          <a:xfrm>
            <a:off x="432966" y="2200700"/>
            <a:ext cx="6598344" cy="32445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35366" y="2617748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中文释义：泰迪熊。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61639" y="3607572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中文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释义：小狗。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07374" y="4649361"/>
            <a:ext cx="41044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7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中文</a:t>
            </a:r>
            <a:r>
              <a:rPr lang="zh-CN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释义：盒子；箱子。</a:t>
            </a:r>
            <a:endParaRPr lang="zh-CN" altLang="en-US" sz="2700" dirty="0"/>
          </a:p>
        </p:txBody>
      </p:sp>
      <p:sp>
        <p:nvSpPr>
          <p:cNvPr id="8" name="椭圆 7"/>
          <p:cNvSpPr/>
          <p:nvPr/>
        </p:nvSpPr>
        <p:spPr bwMode="auto">
          <a:xfrm>
            <a:off x="1270670" y="2276872"/>
            <a:ext cx="4320480" cy="93610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2018605" y="3378925"/>
            <a:ext cx="4320480" cy="93610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1120540" y="4460418"/>
            <a:ext cx="2598402" cy="93610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535366" y="3113536"/>
            <a:ext cx="3816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544510" y="4094216"/>
            <a:ext cx="3816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607374" y="5157192"/>
            <a:ext cx="3816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662"/>
            <a:ext cx="11485848" cy="324653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Tommy.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Amy.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Tommy.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5210036"/>
            <a:ext cx="907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你好，汤米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你好，埃米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01688" y="26559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2375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box?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box.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 This is a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Yes, this is a bag.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3989963"/>
            <a:ext cx="112606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是的，这是一个盒子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选项作否定回答后，又说这是一个盒子，前后矛盾。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选项作肯定回答后，又说这是一个包，前后也不一致。故选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40296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6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1023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bag?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No. This is a bag.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 This is a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Yes, this is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bag.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4005064"/>
            <a:ext cx="99371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这是一个包吗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不。这是一个盒子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12057" y="141161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35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88850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选出与下列图片相符的一项。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862830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953000" hangingPunct="0">
              <a:spcAft>
                <a:spcPts val="0"/>
              </a:spcAft>
              <a:tabLst>
                <a:tab pos="4050665" algn="l"/>
                <a:tab pos="495109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55.jpg" descr="id:21474927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700808"/>
            <a:ext cx="787981" cy="1261126"/>
          </a:xfrm>
          <a:prstGeom prst="rect">
            <a:avLst/>
          </a:prstGeom>
        </p:spPr>
      </p:pic>
      <p:pic>
        <p:nvPicPr>
          <p:cNvPr id="4" name="fd56.jpg" descr="id:21474927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7070" y="3554500"/>
            <a:ext cx="1147856" cy="136815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2638" y="1772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3068960"/>
            <a:ext cx="4030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图为格林先生。故选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82638" y="3697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6404" y="4922004"/>
            <a:ext cx="3690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图为泰迪熊。故选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936</Words>
  <Application>Microsoft Office PowerPoint</Application>
  <PresentationFormat>自定义</PresentationFormat>
  <Paragraphs>97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2025-06-30T07:07:18Z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